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5" r:id="rId2"/>
    <p:sldId id="256" r:id="rId3"/>
    <p:sldId id="257" r:id="rId4"/>
    <p:sldId id="260" r:id="rId5"/>
    <p:sldId id="259" r:id="rId6"/>
    <p:sldId id="258" r:id="rId7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8756E-6C40-4E5D-8CB6-5D7FB4FA3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9183D9-B025-4D4C-8B1D-041B20247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AD82A-BE2E-4760-A039-FEC16A21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D96AE6-83C8-4747-A95C-2ECD06AD7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BEF57-719E-41DE-AD91-21A39721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3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CC261-294E-4E99-8D8C-562EE842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A2FBB3-41E5-4A0C-96F5-2C01CA4A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1BC4AF-02F0-4D81-B3C0-BFF58920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B5A04B-39E7-4297-B56E-EB31C9CE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B5FAA6-6681-4F1E-A83B-AF88F50A9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2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72BEF9-9FBE-42CA-A14A-8BF020268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750192-10B6-48D0-91F9-FD63D2826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D32BC-E41F-4F55-8E09-03338CA0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06C7EB-0F0E-4AA9-B853-A1557BB59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5B12C2-3B20-4856-91D3-6C2177BFD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11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C8D08-C672-454C-9902-C582F35DE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6FBCBA-9905-4556-BBE2-96A5675E3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4238D4-AAB0-4FD1-A234-44BCB8414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DFB15-A9EC-442C-A119-08EE00E96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C7755A-FD52-44AB-80DF-53100DD7B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755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20784E-EC1B-45F3-8B85-14F09F2D6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3A726-62E5-4228-9CAF-234268806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FA6F5B-C706-40DC-A603-A619AD1FA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75033E-F76D-49C2-A320-F972041AC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D760DE-3EA6-45BA-8769-5E47244C9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85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2BF01-DDDD-4774-8636-11C85BA86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579765-53B2-4348-BC41-143250CC4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D5CB00-107C-4171-9EAF-73F9916AE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AFF8D6-01FE-4B4C-AAC9-6E1F2DBD7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324742-4B0A-4E77-980D-F5B4BD91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7128A2-FE1C-403B-B56A-3C93DDB2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7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CB0DB-7C9F-4FE0-AEC1-3CA1CE3C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602EDA-CA34-4993-BBDB-4D1EF4513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4FD5AB-D021-425B-B78D-D5906FE57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613912-90A5-4715-8B69-CB5C78329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7E472B-8FF2-486C-9F0E-B922A44A2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8F993F-B4E9-4F22-8F08-C9F61E3D5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6C6AC2-96BC-4312-A305-09AA8531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8E0943-E248-4A7F-8914-482D0710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1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511AC-A205-4652-83F5-22E6E890F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9271A8-D7A0-47A6-AE88-19823310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CBF478-2475-4B38-8539-4B2C0746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1E693-E1ED-4D01-9016-94973D77F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9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97F298-4B8C-42B3-9D1B-DF24E850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AACA7F-5938-4E68-BE78-7E813621E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8B18BD-91AC-4017-A70D-25151661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82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2B851-CF2C-4614-B329-EF2F46FB2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8EEEC-EB99-444C-9925-877806EAE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A642E8-C55D-47D8-8CEC-12299BAE6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0434A6-8026-4A8E-AF8D-EC6FB7C49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210F44-5B54-4E4E-AE05-F0720698A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0B4EF6-133F-4A0A-A105-5F375552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5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89008-9403-4E77-9EB1-2455AEE2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A4A267-B96D-4D9B-8D49-741DBF490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2F7C48-AB8D-40F1-AF98-5E3C0A203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904D25-C951-4F06-B9E7-C215DAF4D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A0533D-E0B3-48B3-B1F7-B4680D6E3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5BB4A5-4D35-418F-BBE9-67DB1FDA9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621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0167D-4DF1-4454-8D83-221F0222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B88C9F-5EDF-47C2-A36C-810C915A6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AEC6EB-DFE6-4487-98FA-2FD130A77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39F3B-53A6-4846-B22D-573431E8F220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21E482-09D4-498F-B597-CC50C50C5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73338E-85F6-49DD-BA59-0C9FF51FC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12CEB-28DC-4C6F-AB0E-EF53E173C6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3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un9-77.userapi.com/impg/NDTh8tAMBdzRuuL8YoMQtICKOTxJNA94KGW8DQ/lH5nv41jLhI.jpg?size=1230x884&amp;quality=95&amp;sign=0d47551913f455247f5558f4e0197acc&amp;c_uniq_tag=0biFaYB_4UivB0nnpM526L1Zdk3tWsKF8ohQuXZ2FYQ&amp;type=album">
            <a:extLst>
              <a:ext uri="{FF2B5EF4-FFF2-40B4-BE49-F238E27FC236}">
                <a16:creationId xmlns:a16="http://schemas.microsoft.com/office/drawing/2014/main" id="{B23EE1DD-0D62-4158-AE96-D41A22FFD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0"/>
            <a:ext cx="9542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879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AB7B2-EC0F-4F55-9F27-160961E3B0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9C6B69-9836-468D-93E2-164B9E88EF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20FB48-B784-4E97-BD1E-0624101AC6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32" r="30496" b="77862"/>
          <a:stretch/>
        </p:blipFill>
        <p:spPr>
          <a:xfrm>
            <a:off x="0" y="1049607"/>
            <a:ext cx="12631479" cy="3429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B3A88454-1D17-4CCC-9834-7BA15B3779A0}"/>
              </a:ext>
            </a:extLst>
          </p:cNvPr>
          <p:cNvSpPr/>
          <p:nvPr/>
        </p:nvSpPr>
        <p:spPr>
          <a:xfrm>
            <a:off x="4369180" y="2424023"/>
            <a:ext cx="1393667" cy="5530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6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E7809-9702-427C-9703-D44CBF6E5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06DD4F-4FAD-4DFE-B37D-2C6035015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C621FF-C6B7-47E2-95BA-8C2432DAA7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1" t="9931" r="21511"/>
          <a:stretch/>
        </p:blipFill>
        <p:spPr>
          <a:xfrm>
            <a:off x="2021477" y="0"/>
            <a:ext cx="9332323" cy="8537944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0563811B-58BB-4022-A66D-278B4E506F3B}"/>
              </a:ext>
            </a:extLst>
          </p:cNvPr>
          <p:cNvSpPr/>
          <p:nvPr/>
        </p:nvSpPr>
        <p:spPr>
          <a:xfrm>
            <a:off x="2176064" y="2200311"/>
            <a:ext cx="1492168" cy="6173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3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8B38A5-3199-477D-A4DE-0F54F7471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D4D9CCD3-6085-4AC6-92AD-0EE92EF69D1C}"/>
              </a:ext>
            </a:extLst>
          </p:cNvPr>
          <p:cNvSpPr/>
          <p:nvPr/>
        </p:nvSpPr>
        <p:spPr>
          <a:xfrm>
            <a:off x="2156604" y="854015"/>
            <a:ext cx="7617124" cy="59090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42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94DF3E-4117-4256-A396-0F432C25C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45526-9000-41FA-8FAA-890371122B08}"/>
              </a:ext>
            </a:extLst>
          </p:cNvPr>
          <p:cNvSpPr/>
          <p:nvPr/>
        </p:nvSpPr>
        <p:spPr>
          <a:xfrm>
            <a:off x="3907766" y="655608"/>
            <a:ext cx="4494362" cy="291572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1AA4F9-E66A-479E-AFE6-CAB4D8C2D321}"/>
              </a:ext>
            </a:extLst>
          </p:cNvPr>
          <p:cNvSpPr/>
          <p:nvPr/>
        </p:nvSpPr>
        <p:spPr>
          <a:xfrm>
            <a:off x="3907766" y="3631721"/>
            <a:ext cx="4494362" cy="480204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90F82D-1A87-4187-8F5F-3BA4FE31EB11}"/>
              </a:ext>
            </a:extLst>
          </p:cNvPr>
          <p:cNvSpPr/>
          <p:nvPr/>
        </p:nvSpPr>
        <p:spPr>
          <a:xfrm>
            <a:off x="3907766" y="4111925"/>
            <a:ext cx="4494362" cy="764875"/>
          </a:xfrm>
          <a:prstGeom prst="rect">
            <a:avLst/>
          </a:prstGeom>
          <a:noFill/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14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D49EF-0334-4AFE-8B26-B03B7E7B3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1B6E-9F2D-4CE4-8E92-BBDC6F8B4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A7F24-A88F-4E2C-B093-998C9CC3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84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</cp:revision>
  <cp:lastPrinted>2024-01-18T10:27:09Z</cp:lastPrinted>
  <dcterms:created xsi:type="dcterms:W3CDTF">2024-01-18T04:17:39Z</dcterms:created>
  <dcterms:modified xsi:type="dcterms:W3CDTF">2025-01-09T08:15:14Z</dcterms:modified>
</cp:coreProperties>
</file>